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000000"/>
        </a:solidFill>
        <a:effectLst/>
        <a:uFillTx/>
        <a:latin typeface="Avenir Light"/>
        <a:ea typeface="Avenir Light"/>
        <a:cs typeface="Avenir Light"/>
        <a:sym typeface="Avenir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000000"/>
        </a:solidFill>
        <a:effectLst/>
        <a:uFillTx/>
        <a:latin typeface="Avenir Light"/>
        <a:ea typeface="Avenir Light"/>
        <a:cs typeface="Avenir Light"/>
        <a:sym typeface="Avenir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000000"/>
        </a:solidFill>
        <a:effectLst/>
        <a:uFillTx/>
        <a:latin typeface="Avenir Light"/>
        <a:ea typeface="Avenir Light"/>
        <a:cs typeface="Avenir Light"/>
        <a:sym typeface="Avenir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000000"/>
        </a:solidFill>
        <a:effectLst/>
        <a:uFillTx/>
        <a:latin typeface="Avenir Light"/>
        <a:ea typeface="Avenir Light"/>
        <a:cs typeface="Avenir Light"/>
        <a:sym typeface="Avenir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000000"/>
        </a:solidFill>
        <a:effectLst/>
        <a:uFillTx/>
        <a:latin typeface="Avenir Light"/>
        <a:ea typeface="Avenir Light"/>
        <a:cs typeface="Avenir Light"/>
        <a:sym typeface="Avenir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000000"/>
        </a:solidFill>
        <a:effectLst/>
        <a:uFillTx/>
        <a:latin typeface="Avenir Light"/>
        <a:ea typeface="Avenir Light"/>
        <a:cs typeface="Avenir Light"/>
        <a:sym typeface="Avenir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000000"/>
        </a:solidFill>
        <a:effectLst/>
        <a:uFillTx/>
        <a:latin typeface="Avenir Light"/>
        <a:ea typeface="Avenir Light"/>
        <a:cs typeface="Avenir Light"/>
        <a:sym typeface="Avenir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000000"/>
        </a:solidFill>
        <a:effectLst/>
        <a:uFillTx/>
        <a:latin typeface="Avenir Light"/>
        <a:ea typeface="Avenir Light"/>
        <a:cs typeface="Avenir Light"/>
        <a:sym typeface="Avenir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000000"/>
        </a:solidFill>
        <a:effectLst/>
        <a:uFillTx/>
        <a:latin typeface="Avenir Light"/>
        <a:ea typeface="Avenir Light"/>
        <a:cs typeface="Avenir Light"/>
        <a:sym typeface="Avenir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Light"/>
          <a:ea typeface="Avenir Light"/>
          <a:cs typeface="Avenir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E7"/>
          </a:solidFill>
        </a:fill>
      </a:tcStyle>
    </a:wholeTbl>
    <a:band2H>
      <a:tcTxStyle b="def" i="def"/>
      <a:tcStyle>
        <a:tcBdr/>
        <a:fill>
          <a:solidFill>
            <a:srgbClr val="E7EAF3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Light"/>
          <a:ea typeface="Avenir Light"/>
          <a:cs typeface="Avenir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ACA"/>
          </a:solidFill>
        </a:fill>
      </a:tcStyle>
    </a:wholeTbl>
    <a:band2H>
      <a:tcTxStyle b="def" i="def"/>
      <a:tcStyle>
        <a:tcBdr/>
        <a:fill>
          <a:solidFill>
            <a:srgbClr val="E8EDE7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Light"/>
          <a:ea typeface="Avenir Light"/>
          <a:cs typeface="Avenir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CCE9"/>
          </a:solidFill>
        </a:fill>
      </a:tcStyle>
    </a:wholeTbl>
    <a:band2H>
      <a:tcTxStyle b="def" i="def"/>
      <a:tcStyle>
        <a:tcBdr/>
        <a:fill>
          <a:solidFill>
            <a:srgbClr val="F2E7F4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Light"/>
          <a:ea typeface="Avenir Light"/>
          <a:cs typeface="Avenir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Light"/>
          <a:ea typeface="Avenir Light"/>
          <a:cs typeface="Avenir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Light"/>
          <a:ea typeface="Avenir Light"/>
          <a:cs typeface="Avenir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hape 19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Shape 2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  <a:defRPr sz="1800"/>
            </a:pPr>
            <a:r>
              <a:t>வந்தேஹம் ஶ்ரீகுரோ ஶ்ரீயுதபத கமலம் ஶ்ரீ குருன் வைஷ்ணவாம்ஸ் ச</a:t>
            </a:r>
          </a:p>
          <a:p>
            <a:pPr>
              <a:lnSpc>
                <a:spcPct val="117999"/>
              </a:lnSpc>
              <a:defRPr sz="1800"/>
            </a:pPr>
            <a:r>
              <a:t>ஶ்ரீ ரூபம் ஸாக்ர ஜாதம் ஸஹ கண ரகுநாதான் விதம் தம்ஸ ஜீவம்</a:t>
            </a:r>
          </a:p>
          <a:p>
            <a:pPr>
              <a:lnSpc>
                <a:spcPct val="117999"/>
              </a:lnSpc>
              <a:defRPr sz="1800"/>
            </a:pPr>
            <a:r>
              <a:t>ஸாத்வைதம் ஸாவதூதம் பரிஜன ஸஹிதம் கிருஷ்ண சைதன்ய தேவம்</a:t>
            </a:r>
          </a:p>
          <a:p>
            <a:pPr>
              <a:lnSpc>
                <a:spcPct val="117999"/>
              </a:lnSpc>
              <a:defRPr sz="1800"/>
            </a:pPr>
            <a:r>
              <a:t>ஶ்ரீ ராதாகிருஷ்ண பாதான் ஸஹ கண லலிதா ஶ்ரீ விஷாக்கான்விதம் ச</a:t>
            </a:r>
          </a:p>
          <a:p>
            <a:pPr>
              <a:lnSpc>
                <a:spcPct val="117999"/>
              </a:lnSpc>
              <a:defRPr sz="1800"/>
            </a:pPr>
          </a:p>
          <a:p>
            <a:pPr>
              <a:lnSpc>
                <a:spcPct val="117999"/>
              </a:lnSpc>
              <a:defRPr sz="1800"/>
            </a:pPr>
            <a:r>
              <a:t>ஓம் அஞ்ஞான திமிராந்தஸ்ய ஞானாஞ்சன ஸலாக்கயா</a:t>
            </a:r>
          </a:p>
          <a:p>
            <a:pPr>
              <a:lnSpc>
                <a:spcPct val="117999"/>
              </a:lnSpc>
              <a:defRPr sz="1800"/>
            </a:pPr>
            <a:r>
              <a:t>சக்ஸுர் உன்மிலிதம் யேன தஸ்மை ஶ்ரீ குரவே நமஹ்</a:t>
            </a:r>
          </a:p>
          <a:p>
            <a:pPr>
              <a:lnSpc>
                <a:spcPct val="117999"/>
              </a:lnSpc>
              <a:defRPr sz="1800"/>
            </a:pPr>
            <a:r>
              <a:t>நம ஓம் விஷ்ணு பாதாய ராதிகாயை ப்ரியாத்மனே</a:t>
            </a:r>
          </a:p>
          <a:p>
            <a:pPr>
              <a:lnSpc>
                <a:spcPct val="117999"/>
              </a:lnSpc>
              <a:defRPr sz="1800"/>
            </a:pPr>
            <a:r>
              <a:t>ஶ்ரீ ஶ்ரீமத் பக்தி வேதாந்த நாராயண இதி நாமினே</a:t>
            </a:r>
          </a:p>
          <a:p>
            <a:pPr>
              <a:lnSpc>
                <a:spcPct val="117999"/>
              </a:lnSpc>
              <a:defRPr sz="1800"/>
            </a:pPr>
          </a:p>
          <a:p>
            <a:pPr>
              <a:lnSpc>
                <a:spcPct val="117999"/>
              </a:lnSpc>
              <a:defRPr sz="1800"/>
            </a:pPr>
            <a:r>
              <a:t>நம ஓம் விஷ்ணு பாதாய கிருஷ்ண ப்ரேஷ்தாய பூதலே</a:t>
            </a:r>
          </a:p>
          <a:p>
            <a:pPr>
              <a:lnSpc>
                <a:spcPct val="117999"/>
              </a:lnSpc>
              <a:defRPr sz="1800"/>
            </a:pPr>
            <a:r>
              <a:t>ஶ்ரீ மதே பக்தி வேதாந்த ஸ்வாமின் இதி நாமினே</a:t>
            </a:r>
          </a:p>
          <a:p>
            <a:pPr>
              <a:lnSpc>
                <a:spcPct val="117999"/>
              </a:lnSpc>
              <a:defRPr sz="1800"/>
            </a:pPr>
            <a:r>
              <a:t>வாஞ்சா கல்ப தரூப்யஸ்ச க்ருபா ஸிந்தூப்ய ஏவ ச</a:t>
            </a:r>
          </a:p>
          <a:p>
            <a:pPr>
              <a:lnSpc>
                <a:spcPct val="117999"/>
              </a:lnSpc>
              <a:defRPr sz="1800"/>
            </a:pPr>
            <a:r>
              <a:t>பதித்தானாம் பாவனேப்யோ வைஷ்ண வேப்யோ நமஹ</a:t>
            </a:r>
          </a:p>
          <a:p>
            <a:pPr>
              <a:lnSpc>
                <a:spcPct val="117999"/>
              </a:lnSpc>
              <a:defRPr sz="1800"/>
            </a:pPr>
          </a:p>
          <a:p>
            <a:pPr>
              <a:lnSpc>
                <a:spcPct val="117999"/>
              </a:lnSpc>
              <a:defRPr sz="1800"/>
            </a:pPr>
            <a:r>
              <a:t>ஹே கிருஷ்ணா கருணா ஸிந்தோ தீன பந்தோ ஜகத் பதே</a:t>
            </a:r>
          </a:p>
          <a:p>
            <a:pPr>
              <a:lnSpc>
                <a:spcPct val="117999"/>
              </a:lnSpc>
              <a:defRPr sz="1800"/>
            </a:pPr>
            <a:r>
              <a:t>கோபேஸ கோபிகா காந்த ராதா காந்த நமோ ஸ்துதே</a:t>
            </a:r>
          </a:p>
          <a:p>
            <a:pPr>
              <a:lnSpc>
                <a:spcPct val="117999"/>
              </a:lnSpc>
              <a:defRPr sz="1800"/>
            </a:pPr>
            <a:r>
              <a:t>தப்த காஞ்சன கௌராங்கீ ராதே ப்ருந்தாவனேஸ்வரி</a:t>
            </a:r>
          </a:p>
          <a:p>
            <a:pPr>
              <a:lnSpc>
                <a:spcPct val="117999"/>
              </a:lnSpc>
              <a:defRPr sz="1800"/>
            </a:pPr>
            <a:r>
              <a:t>வ்ருஷபானு சுதே தேவி ப்ரணமாமி ஹரி ப்ரியே</a:t>
            </a:r>
          </a:p>
          <a:p>
            <a:pPr>
              <a:lnSpc>
                <a:spcPct val="117999"/>
              </a:lnSpc>
              <a:defRPr sz="1800"/>
            </a:pPr>
          </a:p>
          <a:p>
            <a:pPr>
              <a:lnSpc>
                <a:spcPct val="117999"/>
              </a:lnSpc>
              <a:defRPr sz="1800"/>
            </a:pPr>
            <a:r>
              <a:t>ஜய ஶ்ரீ கிருஷ்ண சைதன்யா ப்ரபு நித்யானந்தா </a:t>
            </a:r>
          </a:p>
          <a:p>
            <a:pPr>
              <a:lnSpc>
                <a:spcPct val="117999"/>
              </a:lnSpc>
              <a:defRPr sz="1800"/>
            </a:pPr>
            <a:r>
              <a:t>ஶ்ரீ அத்வைத கதாதார ஶ்ரீ வாஸாதி கௌர பக்த வ்ருந்தா</a:t>
            </a:r>
          </a:p>
          <a:p>
            <a:pPr>
              <a:lnSpc>
                <a:spcPct val="117999"/>
              </a:lnSpc>
              <a:defRPr sz="1800"/>
            </a:pPr>
            <a:r>
              <a:t>ஹரே கிருஷ்ணா ஹரே கிருஷ்ணா கிருஷ்ணா கிருஷ்ணா ஹரே  ஹரே</a:t>
            </a:r>
          </a:p>
          <a:p>
            <a:pPr>
              <a:lnSpc>
                <a:spcPct val="117999"/>
              </a:lnSpc>
              <a:defRPr sz="1800"/>
            </a:pPr>
            <a:r>
              <a:t>ஹரே ராமா ஹரே ராமா ராமா ராமா ஹரே ஹரே</a:t>
            </a:r>
          </a:p>
          <a:p>
            <a:pPr>
              <a:lnSpc>
                <a:spcPct val="117999"/>
              </a:lnSpc>
              <a:defRPr sz="1800"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hape 2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Vancha kalpa tarubhyas ca </a:t>
            </a:r>
          </a:p>
          <a:p>
            <a:pPr/>
            <a:r>
              <a:t>Krpa-sindhubhya eva ca</a:t>
            </a:r>
          </a:p>
          <a:p>
            <a:pPr/>
            <a:r>
              <a:t>Patitanam pavanebhyo </a:t>
            </a:r>
          </a:p>
          <a:p>
            <a:pPr/>
            <a:r>
              <a:t>Vaisnavebhyo namo namah </a:t>
            </a:r>
          </a:p>
          <a:p>
            <a:pPr/>
            <a:r>
              <a:t>                        (Sri Vaisnava Pranama)</a:t>
            </a:r>
          </a:p>
          <a:p>
            <a:pPr/>
          </a:p>
          <a:p>
            <a:pPr/>
            <a:r>
              <a:t>[ I offer my pranamas unto the Vaisnavas who</a:t>
            </a:r>
          </a:p>
          <a:p>
            <a:pPr/>
            <a:r>
              <a:t>are just like wish fulfilling desire trees,</a:t>
            </a:r>
          </a:p>
          <a:p>
            <a:pPr/>
            <a:r>
              <a:t>who are an ocean of mercy, and deliver the</a:t>
            </a:r>
          </a:p>
          <a:p>
            <a:pPr/>
            <a:r>
              <a:t>fallen, conditioned souls.]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31900" y="6032500"/>
            <a:ext cx="21907500" cy="3124200"/>
          </a:xfrm>
          <a:prstGeom prst="rect">
            <a:avLst/>
          </a:prstGeom>
        </p:spPr>
        <p:txBody>
          <a:bodyPr/>
          <a:lstStyle>
            <a:lvl1pPr>
              <a:defRPr spc="1375" sz="86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31900" y="4775200"/>
            <a:ext cx="21907500" cy="1244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512" sz="3200">
                <a:solidFill>
                  <a:srgbClr val="55D8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cap="all" spc="512" sz="3200">
                <a:solidFill>
                  <a:srgbClr val="55D8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cap="all" spc="512" sz="3200">
                <a:solidFill>
                  <a:srgbClr val="55D8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cap="all" spc="512" sz="3200">
                <a:solidFill>
                  <a:srgbClr val="55D8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cap="all" spc="512" sz="3200">
                <a:solidFill>
                  <a:srgbClr val="55D8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Body Level One…"/>
          <p:cNvSpPr txBox="1"/>
          <p:nvPr>
            <p:ph type="body" sz="quarter" idx="1"/>
          </p:nvPr>
        </p:nvSpPr>
        <p:spPr>
          <a:xfrm>
            <a:off x="2374900" y="8991600"/>
            <a:ext cx="19621500" cy="660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512" sz="3200">
                <a:solidFill>
                  <a:srgbClr val="55D8FF"/>
                </a:solidFill>
              </a:defRPr>
            </a:lvl1pPr>
            <a:lvl2pPr marL="1041400" indent="-406400" algn="ctr">
              <a:spcBef>
                <a:spcPts val="0"/>
              </a:spcBef>
              <a:buClrTx/>
              <a:defRPr cap="all" spc="512" sz="3200">
                <a:solidFill>
                  <a:srgbClr val="55D8FF"/>
                </a:solidFill>
              </a:defRPr>
            </a:lvl2pPr>
            <a:lvl3pPr marL="1676400" indent="-406400" algn="ctr">
              <a:spcBef>
                <a:spcPts val="0"/>
              </a:spcBef>
              <a:buClrTx/>
              <a:defRPr cap="all" spc="512" sz="3200">
                <a:solidFill>
                  <a:srgbClr val="55D8FF"/>
                </a:solidFill>
              </a:defRPr>
            </a:lvl3pPr>
            <a:lvl4pPr marL="2311400" indent="-406400" algn="ctr">
              <a:spcBef>
                <a:spcPts val="0"/>
              </a:spcBef>
              <a:buClrTx/>
              <a:defRPr cap="all" spc="512" sz="3200">
                <a:solidFill>
                  <a:srgbClr val="55D8FF"/>
                </a:solidFill>
              </a:defRPr>
            </a:lvl4pPr>
            <a:lvl5pPr marL="2946400" indent="-406400" algn="ctr">
              <a:spcBef>
                <a:spcPts val="0"/>
              </a:spcBef>
              <a:buClrTx/>
              <a:defRPr cap="all" spc="512" sz="3200">
                <a:solidFill>
                  <a:srgbClr val="55D8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hape 105"/>
          <p:cNvSpPr/>
          <p:nvPr>
            <p:ph type="body" sz="quarter" idx="21"/>
          </p:nvPr>
        </p:nvSpPr>
        <p:spPr>
          <a:xfrm>
            <a:off x="2374900" y="5999360"/>
            <a:ext cx="19621500" cy="965202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ClrTx/>
              <a:buSzTx/>
              <a:buNone/>
            </a:pP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Body Level One…"/>
          <p:cNvSpPr txBox="1"/>
          <p:nvPr>
            <p:ph type="body" sz="quarter" idx="1"/>
          </p:nvPr>
        </p:nvSpPr>
        <p:spPr>
          <a:xfrm>
            <a:off x="2374900" y="4165600"/>
            <a:ext cx="19621500" cy="660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512" sz="3200">
                <a:solidFill>
                  <a:srgbClr val="55D8FF"/>
                </a:solidFill>
              </a:defRPr>
            </a:lvl1pPr>
            <a:lvl2pPr marL="1041400" indent="-406400" algn="ctr">
              <a:spcBef>
                <a:spcPts val="0"/>
              </a:spcBef>
              <a:buClrTx/>
              <a:defRPr cap="all" spc="512" sz="3200">
                <a:solidFill>
                  <a:srgbClr val="55D8FF"/>
                </a:solidFill>
              </a:defRPr>
            </a:lvl2pPr>
            <a:lvl3pPr marL="1676400" indent="-406400" algn="ctr">
              <a:spcBef>
                <a:spcPts val="0"/>
              </a:spcBef>
              <a:buClrTx/>
              <a:defRPr cap="all" spc="512" sz="3200">
                <a:solidFill>
                  <a:srgbClr val="55D8FF"/>
                </a:solidFill>
              </a:defRPr>
            </a:lvl3pPr>
            <a:lvl4pPr marL="2311400" indent="-406400" algn="ctr">
              <a:spcBef>
                <a:spcPts val="0"/>
              </a:spcBef>
              <a:buClrTx/>
              <a:defRPr cap="all" spc="512" sz="3200">
                <a:solidFill>
                  <a:srgbClr val="55D8FF"/>
                </a:solidFill>
              </a:defRPr>
            </a:lvl4pPr>
            <a:lvl5pPr marL="2946400" indent="-406400" algn="ctr">
              <a:spcBef>
                <a:spcPts val="0"/>
              </a:spcBef>
              <a:buClrTx/>
              <a:defRPr cap="all" spc="512" sz="3200">
                <a:solidFill>
                  <a:srgbClr val="55D8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hape 114"/>
          <p:cNvSpPr/>
          <p:nvPr>
            <p:ph type="body" sz="quarter" idx="21"/>
          </p:nvPr>
        </p:nvSpPr>
        <p:spPr>
          <a:xfrm>
            <a:off x="2374900" y="1917700"/>
            <a:ext cx="19621500" cy="9652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ClrTx/>
              <a:buSzTx/>
              <a:buNone/>
            </a:pPr>
          </a:p>
        </p:txBody>
      </p:sp>
      <p:sp>
        <p:nvSpPr>
          <p:cNvPr id="106" name="Shape 115"/>
          <p:cNvSpPr/>
          <p:nvPr>
            <p:ph type="pic" idx="22"/>
          </p:nvPr>
        </p:nvSpPr>
        <p:spPr>
          <a:xfrm>
            <a:off x="0" y="5080992"/>
            <a:ext cx="24384000" cy="86260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23"/>
          <p:cNvSpPr/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Text"/>
          <p:cNvSpPr txBox="1"/>
          <p:nvPr>
            <p:ph type="title"/>
          </p:nvPr>
        </p:nvSpPr>
        <p:spPr>
          <a:xfrm>
            <a:off x="1" y="0"/>
            <a:ext cx="24384002" cy="20066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22276973" y="12884615"/>
            <a:ext cx="887829" cy="870292"/>
          </a:xfrm>
          <a:prstGeom prst="rect">
            <a:avLst/>
          </a:prstGeom>
        </p:spPr>
        <p:txBody>
          <a:bodyPr lIns="126785" tIns="126785" rIns="126785" bIns="126785" anchor="ctr"/>
          <a:lstStyle>
            <a:lvl1pPr algn="r" defTabSz="2438400">
              <a:defRPr b="1" sz="4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lide Number"/>
          <p:cNvSpPr txBox="1"/>
          <p:nvPr>
            <p:ph type="sldNum" sz="quarter" idx="2"/>
          </p:nvPr>
        </p:nvSpPr>
        <p:spPr>
          <a:xfrm>
            <a:off x="21261554" y="12928213"/>
            <a:ext cx="805966" cy="783096"/>
          </a:xfrm>
          <a:prstGeom prst="rect">
            <a:avLst/>
          </a:prstGeom>
        </p:spPr>
        <p:txBody>
          <a:bodyPr lIns="114107" tIns="114107" rIns="114107" bIns="114107" anchor="ctr"/>
          <a:lstStyle>
            <a:lvl1pPr algn="r" defTabSz="2194560">
              <a:defRPr b="1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22077003" y="12736929"/>
            <a:ext cx="1075101" cy="1154873"/>
          </a:xfrm>
          <a:prstGeom prst="rect">
            <a:avLst/>
          </a:prstGeom>
        </p:spPr>
        <p:txBody>
          <a:bodyPr lIns="124800" tIns="124800" rIns="124800" bIns="124800" anchor="ctr"/>
          <a:lstStyle>
            <a:lvl1pPr algn="r" defTabSz="1219200">
              <a:tabLst>
                <a:tab pos="1930400" algn="l"/>
                <a:tab pos="3860800" algn="l"/>
              </a:tabLst>
              <a:defRPr b="1" sz="6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58180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"/>
          <p:cNvSpPr txBox="1"/>
          <p:nvPr>
            <p:ph type="sldNum" sz="quarter" idx="2"/>
          </p:nvPr>
        </p:nvSpPr>
        <p:spPr>
          <a:xfrm>
            <a:off x="11969750" y="12725400"/>
            <a:ext cx="419101" cy="457200"/>
          </a:xfrm>
          <a:prstGeom prst="rect">
            <a:avLst/>
          </a:prstGeom>
        </p:spPr>
        <p:txBody>
          <a:bodyPr/>
          <a:lstStyle>
            <a:lvl1pPr defTabSz="800100">
              <a:defRPr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solidFill>
          <a:srgbClr val="58180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Text"/>
          <p:cNvSpPr txBox="1"/>
          <p:nvPr>
            <p:ph type="title"/>
          </p:nvPr>
        </p:nvSpPr>
        <p:spPr>
          <a:xfrm>
            <a:off x="2032000" y="5270500"/>
            <a:ext cx="20320000" cy="3175000"/>
          </a:xfrm>
          <a:prstGeom prst="rect">
            <a:avLst/>
          </a:prstGeom>
        </p:spPr>
        <p:txBody>
          <a:bodyPr anchor="ctr"/>
          <a:lstStyle>
            <a:lvl1pPr algn="ctr" defTabSz="800100">
              <a:defRPr cap="none" spc="0" sz="100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6" name="Slide Number"/>
          <p:cNvSpPr txBox="1"/>
          <p:nvPr>
            <p:ph type="sldNum" sz="quarter" idx="2"/>
          </p:nvPr>
        </p:nvSpPr>
        <p:spPr>
          <a:xfrm>
            <a:off x="11969750" y="12706350"/>
            <a:ext cx="419101" cy="457200"/>
          </a:xfrm>
          <a:prstGeom prst="rect">
            <a:avLst/>
          </a:prstGeom>
        </p:spPr>
        <p:txBody>
          <a:bodyPr/>
          <a:lstStyle>
            <a:lvl1pPr defTabSz="800100">
              <a:defRPr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31900" y="1409700"/>
            <a:ext cx="21907500" cy="2057400"/>
          </a:xfrm>
          <a:prstGeom prst="rect">
            <a:avLst/>
          </a:prstGeom>
        </p:spPr>
        <p:txBody>
          <a:bodyPr/>
          <a:lstStyle>
            <a:lvl1pPr>
              <a:defRPr spc="1375" sz="86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31900" y="698500"/>
            <a:ext cx="21907500" cy="711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solidFill>
          <a:srgbClr val="58180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leatherbooktypeembellishgry.pdf" descr="leatherbooktypeembellishgr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05425" y="6920086"/>
            <a:ext cx="2771879" cy="431802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83"/>
          <p:cNvSpPr/>
          <p:nvPr>
            <p:ph type="pic" sz="half" idx="21"/>
          </p:nvPr>
        </p:nvSpPr>
        <p:spPr>
          <a:xfrm>
            <a:off x="13081000" y="2082800"/>
            <a:ext cx="10160000" cy="9525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75" name="Title Text"/>
          <p:cNvSpPr txBox="1"/>
          <p:nvPr>
            <p:ph type="title"/>
          </p:nvPr>
        </p:nvSpPr>
        <p:spPr>
          <a:xfrm>
            <a:off x="762000" y="2070100"/>
            <a:ext cx="12065000" cy="4406900"/>
          </a:xfrm>
          <a:prstGeom prst="rect">
            <a:avLst/>
          </a:prstGeom>
        </p:spPr>
        <p:txBody>
          <a:bodyPr anchor="b"/>
          <a:lstStyle>
            <a:lvl1pPr algn="ctr" defTabSz="800100">
              <a:defRPr cap="none" spc="0" sz="100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6" name="Body Level One…"/>
          <p:cNvSpPr txBox="1"/>
          <p:nvPr>
            <p:ph type="body" sz="quarter" idx="1"/>
          </p:nvPr>
        </p:nvSpPr>
        <p:spPr>
          <a:xfrm>
            <a:off x="762000" y="7810500"/>
            <a:ext cx="12065000" cy="3797300"/>
          </a:xfrm>
          <a:prstGeom prst="rect">
            <a:avLst/>
          </a:prstGeom>
        </p:spPr>
        <p:txBody>
          <a:bodyPr anchor="t"/>
          <a:lstStyle>
            <a:lvl1pPr marL="0" indent="0" algn="ctr" defTabSz="800100">
              <a:spcBef>
                <a:spcPts val="0"/>
              </a:spcBef>
              <a:buClrTx/>
              <a:buSzTx/>
              <a:buNone/>
              <a:defRPr i="1" sz="48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0" indent="0" algn="ctr" defTabSz="800100">
              <a:spcBef>
                <a:spcPts val="0"/>
              </a:spcBef>
              <a:buClrTx/>
              <a:buSzTx/>
              <a:buNone/>
              <a:defRPr i="1" sz="48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0" indent="0" algn="ctr" defTabSz="800100">
              <a:spcBef>
                <a:spcPts val="0"/>
              </a:spcBef>
              <a:buClrTx/>
              <a:buSzTx/>
              <a:buNone/>
              <a:defRPr i="1" sz="48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0" indent="0" algn="ctr" defTabSz="800100">
              <a:spcBef>
                <a:spcPts val="0"/>
              </a:spcBef>
              <a:buClrTx/>
              <a:buSzTx/>
              <a:buNone/>
              <a:defRPr i="1" sz="48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0" indent="0" algn="ctr" defTabSz="800100">
              <a:spcBef>
                <a:spcPts val="0"/>
              </a:spcBef>
              <a:buClrTx/>
              <a:buSzTx/>
              <a:buNone/>
              <a:defRPr i="1" sz="48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lide Number"/>
          <p:cNvSpPr txBox="1"/>
          <p:nvPr>
            <p:ph type="sldNum" sz="quarter" idx="2"/>
          </p:nvPr>
        </p:nvSpPr>
        <p:spPr>
          <a:xfrm>
            <a:off x="11969750" y="12725400"/>
            <a:ext cx="419101" cy="457200"/>
          </a:xfrm>
          <a:prstGeom prst="rect">
            <a:avLst/>
          </a:prstGeom>
        </p:spPr>
        <p:txBody>
          <a:bodyPr/>
          <a:lstStyle>
            <a:lvl1pPr defTabSz="800100">
              <a:defRPr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</p:spPr>
        <p:txBody>
          <a:bodyPr anchor="ctr"/>
          <a:lstStyle>
            <a:lvl1pPr algn="ctr">
              <a:defRPr cap="none" spc="0" sz="11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5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/>
          <a:lstStyle>
            <a:lvl1pPr>
              <a:buClrTx/>
              <a:buSzPct val="125000"/>
              <a:defRPr sz="4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>
              <a:buClrTx/>
              <a:buSzPct val="125000"/>
              <a:defRPr sz="4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>
              <a:buClrTx/>
              <a:buSzPct val="125000"/>
              <a:defRPr sz="4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>
              <a:buClrTx/>
              <a:buSzPct val="125000"/>
              <a:defRPr sz="4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>
              <a:buClrTx/>
              <a:buSzPct val="125000"/>
              <a:defRPr sz="4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pic" idx="21"/>
          </p:nvPr>
        </p:nvSpPr>
        <p:spPr>
          <a:xfrm>
            <a:off x="0" y="3810000"/>
            <a:ext cx="24384000" cy="989409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xfrm>
            <a:off x="1231900" y="1409700"/>
            <a:ext cx="21907500" cy="2057400"/>
          </a:xfrm>
          <a:prstGeom prst="rect">
            <a:avLst/>
          </a:prstGeom>
        </p:spPr>
        <p:txBody>
          <a:bodyPr/>
          <a:lstStyle>
            <a:lvl1pPr>
              <a:defRPr spc="1375" sz="8600"/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1231900" y="698500"/>
            <a:ext cx="21907500" cy="711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xfrm>
            <a:off x="1231900" y="5295900"/>
            <a:ext cx="21907500" cy="3124200"/>
          </a:xfrm>
          <a:prstGeom prst="rect">
            <a:avLst/>
          </a:prstGeom>
        </p:spPr>
        <p:txBody>
          <a:bodyPr anchor="ctr"/>
          <a:lstStyle>
            <a:lvl1pPr>
              <a:defRPr spc="1375" sz="8600"/>
            </a:lvl1pPr>
          </a:lstStyle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pic" idx="21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9" name="Title Text"/>
          <p:cNvSpPr txBox="1"/>
          <p:nvPr>
            <p:ph type="title"/>
          </p:nvPr>
        </p:nvSpPr>
        <p:spPr>
          <a:xfrm>
            <a:off x="1028700" y="6057900"/>
            <a:ext cx="10147300" cy="4191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Body Level One…"/>
          <p:cNvSpPr txBox="1"/>
          <p:nvPr>
            <p:ph type="body" sz="quarter" idx="1"/>
          </p:nvPr>
        </p:nvSpPr>
        <p:spPr>
          <a:xfrm>
            <a:off x="1028700" y="4813300"/>
            <a:ext cx="10147300" cy="1244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512" sz="3200">
                <a:solidFill>
                  <a:srgbClr val="55D8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cap="all" spc="512" sz="3200">
                <a:solidFill>
                  <a:srgbClr val="55D8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cap="all" spc="512" sz="3200">
                <a:solidFill>
                  <a:srgbClr val="55D8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cap="all" spc="512" sz="3200">
                <a:solidFill>
                  <a:srgbClr val="55D8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cap="all" spc="512" sz="3200">
                <a:solidFill>
                  <a:srgbClr val="55D8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75"/>
          <p:cNvSpPr/>
          <p:nvPr>
            <p:ph type="pic" idx="21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Title Text"/>
          <p:cNvSpPr txBox="1"/>
          <p:nvPr>
            <p:ph type="title"/>
          </p:nvPr>
        </p:nvSpPr>
        <p:spPr>
          <a:xfrm>
            <a:off x="1244600" y="863600"/>
            <a:ext cx="9525000" cy="2603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Body Level One…"/>
          <p:cNvSpPr txBox="1"/>
          <p:nvPr>
            <p:ph type="body" sz="half" idx="1"/>
          </p:nvPr>
        </p:nvSpPr>
        <p:spPr>
          <a:xfrm>
            <a:off x="1244600" y="3962400"/>
            <a:ext cx="9525000" cy="8521700"/>
          </a:xfrm>
          <a:prstGeom prst="rect">
            <a:avLst/>
          </a:prstGeom>
        </p:spPr>
        <p:txBody>
          <a:bodyPr/>
          <a:lstStyle>
            <a:lvl1pPr marL="546100" indent="-546100">
              <a:spcBef>
                <a:spcPts val="4500"/>
              </a:spcBef>
              <a:defRPr sz="4200"/>
            </a:lvl1pPr>
            <a:lvl2pPr marL="1092200" indent="-546100">
              <a:spcBef>
                <a:spcPts val="4500"/>
              </a:spcBef>
              <a:defRPr sz="4200"/>
            </a:lvl2pPr>
            <a:lvl3pPr marL="1638300" indent="-546100">
              <a:spcBef>
                <a:spcPts val="4500"/>
              </a:spcBef>
              <a:defRPr sz="4200"/>
            </a:lvl3pPr>
            <a:lvl4pPr marL="2184400" indent="-546100">
              <a:spcBef>
                <a:spcPts val="4500"/>
              </a:spcBef>
              <a:defRPr sz="4200"/>
            </a:lvl4pPr>
            <a:lvl5pPr marL="2730500" indent="-546100">
              <a:spcBef>
                <a:spcPts val="45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94"/>
          <p:cNvSpPr/>
          <p:nvPr>
            <p:ph type="pic" sz="half" idx="21"/>
          </p:nvPr>
        </p:nvSpPr>
        <p:spPr>
          <a:xfrm>
            <a:off x="12192000" y="6861168"/>
            <a:ext cx="12192000" cy="6858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95"/>
          <p:cNvSpPr/>
          <p:nvPr>
            <p:ph type="pic" sz="half" idx="22"/>
          </p:nvPr>
        </p:nvSpPr>
        <p:spPr>
          <a:xfrm>
            <a:off x="1219200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hape 96"/>
          <p:cNvSpPr/>
          <p:nvPr>
            <p:ph type="pic" idx="23"/>
          </p:nvPr>
        </p:nvSpPr>
        <p:spPr>
          <a:xfrm>
            <a:off x="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1E3C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31900" y="2133600"/>
            <a:ext cx="21907500" cy="944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31900" y="863600"/>
            <a:ext cx="21907500" cy="200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0790" y="13049250"/>
            <a:ext cx="431293" cy="5207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5000" u="none"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5000" u="none"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5000" u="none"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5000" u="none"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5000" u="none"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5000" u="none"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5000" u="none"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5000" u="none"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5000" u="none"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50E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1"/>
            <a:ext cx="7518401" cy="539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18400" y="0"/>
            <a:ext cx="17018000" cy="1049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" y="5422900"/>
            <a:ext cx="7518401" cy="506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8400" y="7848600"/>
            <a:ext cx="11658600" cy="264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18400" y="5981700"/>
            <a:ext cx="11658600" cy="18669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Gokul Bhajan &amp; Vedic Studies"/>
          <p:cNvSpPr txBox="1"/>
          <p:nvPr/>
        </p:nvSpPr>
        <p:spPr>
          <a:xfrm>
            <a:off x="7518399" y="10680553"/>
            <a:ext cx="16733421" cy="1378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8500">
                <a:solidFill>
                  <a:srgbClr val="FFFB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Gokul Bhajan &amp; Vedic Studies</a:t>
            </a:r>
          </a:p>
        </p:txBody>
      </p:sp>
      <p:sp>
        <p:nvSpPr>
          <p:cNvPr id="201" name="Week: 520…"/>
          <p:cNvSpPr txBox="1"/>
          <p:nvPr/>
        </p:nvSpPr>
        <p:spPr>
          <a:xfrm>
            <a:off x="-1" y="10482186"/>
            <a:ext cx="7518401" cy="225984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1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Week: 520</a:t>
            </a:r>
          </a:p>
          <a:p>
            <a:pPr>
              <a:defRPr sz="71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2020-Jul-03</a:t>
            </a:r>
          </a:p>
        </p:txBody>
      </p:sp>
      <p:sp>
        <p:nvSpPr>
          <p:cNvPr id="202" name="www.gokulbhajan.com"/>
          <p:cNvSpPr txBox="1"/>
          <p:nvPr/>
        </p:nvSpPr>
        <p:spPr>
          <a:xfrm>
            <a:off x="7518399" y="12107751"/>
            <a:ext cx="16733421" cy="1229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www.gokulbhajan.com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6903" r="0" b="9435"/>
          <a:stretch>
            <a:fillRect/>
          </a:stretch>
        </p:blipFill>
        <p:spPr>
          <a:xfrm>
            <a:off x="12043042" y="2755"/>
            <a:ext cx="12355473" cy="137106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16"/>
          <p:cNvSpPr txBox="1"/>
          <p:nvPr>
            <p:ph type="sldNum" sz="quarter" idx="4294967295"/>
          </p:nvPr>
        </p:nvSpPr>
        <p:spPr>
          <a:xfrm>
            <a:off x="12030037" y="13049250"/>
            <a:ext cx="272797" cy="520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9" name="Shape 218"/>
          <p:cNvSpPr/>
          <p:nvPr/>
        </p:nvSpPr>
        <p:spPr>
          <a:xfrm>
            <a:off x="-1" y="11780579"/>
            <a:ext cx="24384000" cy="2044701"/>
          </a:xfrm>
          <a:prstGeom prst="rect">
            <a:avLst/>
          </a:prstGeom>
          <a:gradFill>
            <a:gsLst>
              <a:gs pos="0">
                <a:srgbClr val="FF2500"/>
              </a:gs>
              <a:gs pos="100000">
                <a:srgbClr val="D51D00">
                  <a:alpha val="60000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cap="all" spc="1792" sz="11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Thank you!</a:t>
            </a:r>
          </a:p>
        </p:txBody>
      </p:sp>
      <p:sp>
        <p:nvSpPr>
          <p:cNvPr id="210" name="Shape 218"/>
          <p:cNvSpPr/>
          <p:nvPr/>
        </p:nvSpPr>
        <p:spPr>
          <a:xfrm>
            <a:off x="-25563" y="-44664"/>
            <a:ext cx="24383999" cy="2044701"/>
          </a:xfrm>
          <a:prstGeom prst="rect">
            <a:avLst/>
          </a:prstGeom>
          <a:gradFill>
            <a:gsLst>
              <a:gs pos="0">
                <a:srgbClr val="FF2500"/>
              </a:gs>
              <a:gs pos="100000">
                <a:srgbClr val="D51D00">
                  <a:alpha val="60000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cap="all" spc="1792" sz="112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Hare krishna!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1E3C6E"/>
      </a:lt1>
      <a:dk2>
        <a:srgbClr val="A7A7A7"/>
      </a:dk2>
      <a:lt2>
        <a:srgbClr val="535353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Light"/>
            <a:ea typeface="Avenir Light"/>
            <a:cs typeface="Avenir Light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Light"/>
            <a:ea typeface="Avenir Light"/>
            <a:cs typeface="Avenir Light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Light"/>
            <a:ea typeface="Avenir Light"/>
            <a:cs typeface="Avenir Light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Light"/>
            <a:ea typeface="Avenir Light"/>
            <a:cs typeface="Avenir Light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